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436433" val="960" rev64="64" revOS="3"/>
      <pr:smFileRevision xmlns:pr="smNativeData" dt="1555436433" val="0"/>
      <pr:guideOptions xmlns:pr="smNativeData" dt="1555436433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607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607" y="209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8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hVRA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F74C4C4-8A82-2132-CCCC-7C678A823A29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UXyP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pBo0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kqi1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EC1AAB8-F6B3-945C-FD79-0009E4370B55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NGUI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QiZu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iaf9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5/Ui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5A80B64-2AB8-FDFD-F610-DCA8455E0089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o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Vq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JT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68CBC61-2F8B-D94A-C534-D91FF27A338C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RO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Rk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Cn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1E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AAB6C67-29F7-FE9A-B913-DFCF225D4F8A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tk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cP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Iy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4G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F4BB971-3F92-1E4F-DCF3-C91AF7BD2A9C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kRO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Bm4W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kRO2XBMAAAAlAAAAZAAAAA8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W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AE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U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8E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68E2A14-5ACB-DBDC-8536-AC89647873F9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C4E07F9-B7E1-1BF1-AFF6-41A449B85914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ViZO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E02749-07D8-B5D1-9658-F184691660A4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8Yfq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7kZv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Ideh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03QG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4XTp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F7AA1A-54FD-A25C-B34F-A209E40145F7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HE4i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c/S2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k0/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d2tf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fmmD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7F44580-CEEA-A1B3-A44C-38E60B02526D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kRO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//////////8="/>
              </a:ext>
            </a:extLst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c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//////////8="/>
              </a:ext>
            </a:extLst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BcBw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//////////8="/>
              </a:ext>
            </a:extLst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kRO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58B5F2CD-83B5-E004-FB0D-7551BC430D20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Y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Rectangle2"/>
          <p:cNvSpPr>
            <a:extLst>
              <a:ext uri="smNativeData">
                <pr:smNativeData xmlns:pr="smNativeData" val="SMDATA_13_kRO2XBMAAAAlAAAAZAAAAE0AAAAAkAAAAEgAAACQAAAAA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oAQAA0AIAACArAAAqCwAAECAAACYAAAAIAAAA//////////8="/>
              </a:ext>
            </a:extLst>
          </p:cNvSpPr>
          <p:nvPr/>
        </p:nvSpPr>
        <p:spPr>
          <a:xfrm>
            <a:off x="228600" y="457200"/>
            <a:ext cx="6781800" cy="13576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0" numCol="1" spcCol="215900" anchor="t"/>
          <a:lstStyle/>
          <a:p>
            <a:pPr>
              <a:spcBef>
                <a:spcPts val="0"/>
              </a:spcBef>
            </a:pPr>
            <a:r>
              <a:rPr sz="1600" u="sng">
                <a:latin typeface="Comic Sans MS" pitchFamily="1" charset="0"/>
                <a:ea typeface="Comic Sans MS" pitchFamily="1" charset="0"/>
                <a:cs typeface="Comic Sans MS" pitchFamily="1" charset="0"/>
              </a:rPr>
              <a:t>Calculator Crossword</a:t>
            </a:r>
            <a:endParaRPr sz="1600" u="sng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Use a calculator to work out answers to the following questions and write down the answer as a number next to the question.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Then turn your calculator upside down and write down the answer as a word into the crossword grid.</a:t>
            </a:r>
            <a:r>
              <a:rPr sz="700"/>
              <a:t> </a:t>
            </a:r>
            <a:endParaRPr sz="700"/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kRO2XBMAAAAlAAAAZA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EDwAAJQgAAIRHAAAlCAAAEAAAACYAAAAIAAAA//////////8="/>
              </a:ext>
            </a:extLst>
          </p:cNvSpPr>
          <p:nvPr/>
        </p:nvSpPr>
        <p:spPr>
          <a:xfrm>
            <a:off x="2481580" y="1323975"/>
            <a:ext cx="9144000" cy="0"/>
          </a:xfrm>
          <a:prstGeom prst="rect">
            <a:avLst/>
          </a:prstGeom>
          <a:noFill/>
          <a:ln>
            <a:noFill/>
          </a:ln>
          <a:effectLst/>
        </p:spPr>
      </p:sp>
      <p:pic>
        <p:nvPicPr>
          <p:cNvPr id="6" name="Picture1"/>
          <p:cNvPicPr>
            <a:extLst>
              <a:ext uri="smNativeData">
                <pr:smNativeData xmlns:pr="smNativeData" val="SMDATA_15_kRO2XBMAAAAlAAAAEQ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MyZBf///wEAAAAAAAAAAAAAAAAAAAAAAAAAAAAAAAAAAAAAAAAAAAAAAAJ/f38AgICAA8zMzADAwP8Af39/AAAAAAAAAAAAAAAAAP///wAAAAAAIQAAABgAAAAUAAAAeB4AAKgMAADQNAAAKCM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057400"/>
            <a:ext cx="3632200" cy="36576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Rectangle4"/>
          <p:cNvSpPr>
            <a:extLst>
              <a:ext uri="smNativeData">
                <pr:smNativeData xmlns:pr="smNativeData" val="SMDATA_13_kRO2XBMAAAAlAAAAZAAAAE0AAAAAkAAAAEgAAACQAAAAA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oAQAAuAsAADAMAAArKAAAECAAACYAAAAIAAAA//////////8="/>
              </a:ext>
            </a:extLst>
          </p:cNvSpPr>
          <p:nvPr/>
        </p:nvSpPr>
        <p:spPr>
          <a:xfrm>
            <a:off x="228600" y="1905000"/>
            <a:ext cx="1752600" cy="46247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0" numCol="1" spcCol="215900" anchor="t"/>
          <a:lstStyle/>
          <a:p>
            <a:pPr>
              <a:spcBef>
                <a:spcPts val="0"/>
              </a:spcBef>
            </a:pPr>
            <a:r>
              <a:rPr sz="1400" u="sng">
                <a:latin typeface="Comic Sans MS" pitchFamily="1" charset="0"/>
                <a:ea typeface="Comic Sans MS" pitchFamily="1" charset="0"/>
                <a:cs typeface="Comic Sans MS" pitchFamily="1" charset="0"/>
              </a:rPr>
              <a:t>Clues Across</a:t>
            </a:r>
            <a:endParaRPr sz="1400" u="sng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1.  12 x 3 173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3.  7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x 13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5.  4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x 19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6.  1 777 x 4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7.  58 767 - 689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8.  1 421 x 5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9.  22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+ 21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10. 11 547 x 5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12. 8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+ 2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13. 151 x 4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14. 7 ÷ 14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17. 2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+ 6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18. 2 572 x 3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19. 8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+ 5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+ 3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- 1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20. 5 x 15 469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</a:p>
        </p:txBody>
      </p:sp>
      <p:sp>
        <p:nvSpPr>
          <p:cNvPr id="8" name="Rectangle3"/>
          <p:cNvSpPr>
            <a:extLst>
              <a:ext uri="smNativeData">
                <pr:smNativeData xmlns:pr="smNativeData" val="SMDATA_13_kRO2XBMAAAAlAAAAZA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wDwAAuAsAAEAaAADcIwAAECAAACYAAAAIAAAA//////////8="/>
              </a:ext>
            </a:extLst>
          </p:cNvSpPr>
          <p:nvPr/>
        </p:nvSpPr>
        <p:spPr>
          <a:xfrm>
            <a:off x="2590800" y="1905000"/>
            <a:ext cx="1676400" cy="392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sz="1400" u="sng">
                <a:latin typeface="Comic Sans MS" pitchFamily="1" charset="0"/>
                <a:ea typeface="Comic Sans MS" pitchFamily="1" charset="0"/>
                <a:cs typeface="Comic Sans MS" pitchFamily="1" charset="0"/>
              </a:rPr>
              <a:t>Clues Down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1.  758 x 7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2.  3 869 x 2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3.  1 682 + 4 125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4.  13 769 x 4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5.  7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- 15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6.  726 x 8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7.  3 338 x 11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10. 15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- 330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11.  6 498 - 891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12. 60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+ 10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+ 2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15. 25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+ 11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+ 5</a:t>
            </a:r>
            <a:r>
              <a:rPr sz="1400" baseline="400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16. 621 + 112</a:t>
            </a:r>
            <a:endParaRPr sz="1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kRO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Rectangle3"/>
          <p:cNvSpPr>
            <a:extLst>
              <a:ext uri="smNativeData">
                <pr:smNativeData xmlns:pr="smNativeData" val="SMDATA_13_kRO2XBMAAAAlAAAAZAAAAE0AAAAAkAAAAEgAAACQAAAAA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AZ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oAQAA0AIAACArAACaBAAAECAAACYAAAAIAAAA//////////8="/>
              </a:ext>
            </a:extLst>
          </p:cNvSpPr>
          <p:nvPr/>
        </p:nvSpPr>
        <p:spPr>
          <a:xfrm>
            <a:off x="228600" y="457200"/>
            <a:ext cx="6781800" cy="2908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0" numCol="1" spcCol="215900" anchor="t"/>
          <a:lstStyle/>
          <a:p>
            <a:pPr>
              <a:spcBef>
                <a:spcPts val="0"/>
              </a:spcBef>
            </a:pPr>
            <a:r>
              <a:rPr sz="1600" u="sng">
                <a:latin typeface="Comic Sans MS" pitchFamily="1" charset="0"/>
                <a:ea typeface="Comic Sans MS" pitchFamily="1" charset="0"/>
                <a:cs typeface="Comic Sans MS" pitchFamily="1" charset="0"/>
              </a:rPr>
              <a:t>Calculator Crossword - Solution</a:t>
            </a:r>
            <a:endParaRPr sz="1600" u="sng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5" name="Rectangle2"/>
          <p:cNvSpPr>
            <a:extLst>
              <a:ext uri="smNativeData">
                <pr:smNativeData xmlns:pr="smNativeData" val="SMDATA_13_kRO2XBMAAAAlAAAAZA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e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EDwAAJQgAAIRHAAAlCAAAEAAAACYAAAAIAAAA//////////8="/>
              </a:ext>
            </a:extLst>
          </p:cNvSpPr>
          <p:nvPr/>
        </p:nvSpPr>
        <p:spPr>
          <a:xfrm>
            <a:off x="2481580" y="1323975"/>
            <a:ext cx="9144000" cy="0"/>
          </a:xfrm>
          <a:prstGeom prst="rect">
            <a:avLst/>
          </a:prstGeom>
          <a:noFill/>
          <a:ln>
            <a:noFill/>
          </a:ln>
          <a:effectLst/>
        </p:spPr>
      </p:sp>
      <p:sp>
        <p:nvSpPr>
          <p:cNvPr id="6" name="Rectangle1"/>
          <p:cNvSpPr>
            <a:extLst>
              <a:ext uri="smNativeData">
                <pr:smNativeData xmlns:pr="smNativeData" val="SMDATA_13_kRO2XBMAAAAlAAAAZAAAAE0AAAAAkAAAAEgAAACQAAAAA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Ix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oAQAAMAwAADAMAABpIQAAECAAACYAAAAIAAAA//////////8="/>
              </a:ext>
            </a:extLst>
          </p:cNvSpPr>
          <p:nvPr/>
        </p:nvSpPr>
        <p:spPr>
          <a:xfrm>
            <a:off x="228600" y="1981200"/>
            <a:ext cx="1752600" cy="34499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0" numCol="1" spcCol="215900" anchor="t"/>
          <a:lstStyle/>
          <a:p>
            <a:pPr>
              <a:spcBef>
                <a:spcPts val="0"/>
              </a:spcBef>
            </a:pPr>
            <a:r>
              <a:rPr sz="1400" u="sng">
                <a:latin typeface="Comic Sans MS" pitchFamily="1" charset="0"/>
                <a:ea typeface="Comic Sans MS" pitchFamily="1" charset="0"/>
                <a:cs typeface="Comic Sans MS" pitchFamily="1" charset="0"/>
              </a:rPr>
              <a:t>Answers Across</a:t>
            </a:r>
            <a:endParaRPr sz="1400" u="sng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1.  38 076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3.  637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5.  304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6.  7 108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7.  58 078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8.  7 105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9.  505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10. 57 735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12. 514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13. 604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14. 0.5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17. 40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18. 7 716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19. 663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/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20. 77 345</a:t>
            </a:r>
            <a:r>
              <a:rPr sz="1400" u="sng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</a:t>
            </a:r>
            <a:endParaRPr sz="1400" u="sng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7" name="Rectangle5"/>
          <p:cNvSpPr>
            <a:extLst>
              <a:ext uri="smNativeData">
                <pr:smNativeData xmlns:pr="smNativeData" val="SMDATA_13_kRO2XBMAAAAlAAAAZA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MW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wDwAAuAsAAEAaAADsIgAAECAAACYAAAAIAAAA//////////8="/>
              </a:ext>
            </a:extLst>
          </p:cNvSpPr>
          <p:nvPr/>
        </p:nvSpPr>
        <p:spPr>
          <a:xfrm>
            <a:off x="2590800" y="1905000"/>
            <a:ext cx="1676400" cy="3771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sz="1400" u="sng">
                <a:latin typeface="Comic Sans MS" pitchFamily="1" charset="0"/>
                <a:ea typeface="Comic Sans MS" pitchFamily="1" charset="0"/>
                <a:cs typeface="Comic Sans MS" pitchFamily="1" charset="0"/>
              </a:rPr>
              <a:t>Answers Down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1.  5 306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2.  7 738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3.  5 807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4.  55 076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5.  34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6.  5 808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7.  36 718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10. 3 045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11. 5 607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12. 3 704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15. 771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lnSpc>
                <a:spcPct val="125000"/>
              </a:lnSpc>
            </a:pPr>
            <a:r>
              <a:rPr sz="14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16. 733</a:t>
            </a:r>
            <a:endParaRPr sz="14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defRPr sz="1400"/>
            </a:pPr>
          </a:p>
        </p:txBody>
      </p:sp>
      <p:sp>
        <p:nvSpPr>
          <p:cNvPr id="8" name="Rectangle4"/>
          <p:cNvSpPr>
            <a:extLst>
              <a:ext uri="smNativeData">
                <pr:smNativeData xmlns:pr="smNativeData" val="SMDATA_13_kRO2XBMAAAAlAAAAZA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PDwAAfwgAAM9HAAB/CAAAEAAAACYAAAAIAAAA//////////8="/>
              </a:ext>
            </a:extLst>
          </p:cNvSpPr>
          <p:nvPr/>
        </p:nvSpPr>
        <p:spPr>
          <a:xfrm>
            <a:off x="2529205" y="1381125"/>
            <a:ext cx="9144000" cy="0"/>
          </a:xfrm>
          <a:prstGeom prst="rect">
            <a:avLst/>
          </a:prstGeom>
          <a:noFill/>
          <a:ln>
            <a:noFill/>
          </a:ln>
          <a:effectLst/>
        </p:spPr>
      </p:sp>
      <p:pic>
        <p:nvPicPr>
          <p:cNvPr id="9" name="Picture1"/>
          <p:cNvPicPr>
            <a:extLst>
              <a:ext uri="smNativeData">
                <pr:smNativeData xmlns:pr="smNativeData" val="SMDATA_15_kRO2XBMAAAAlAAAAEQ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MyZBf///wEAAAAAAAAAAAAAAAAAAAAAAAAAAAAAAAAAAAAAAAAAAAAAAAJ/f38AgICAA8zMzADAwP8Af39/AAAAAAAAAAAAAAAAAP///wAAAAAAIQAAABgAAAAUAAAAqBsAADAMAADLNAAAYiU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981200"/>
            <a:ext cx="4086225" cy="40957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Tim Buckton</dc:creator>
  <cp:keywords/>
  <dc:description/>
  <cp:lastModifiedBy>apc</cp:lastModifiedBy>
  <cp:revision>0</cp:revision>
  <dcterms:created xsi:type="dcterms:W3CDTF">2019-04-16T16:40:17Z</dcterms:created>
  <dcterms:modified xsi:type="dcterms:W3CDTF">2019-04-16T16:40:33Z</dcterms:modified>
</cp:coreProperties>
</file>